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08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62A41-B553-4DBF-9F04-B5FDBC4C8224}" type="datetimeFigureOut">
              <a:rPr lang="en-US" smtClean="0"/>
              <a:pPr/>
              <a:t>3/26/2012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5923F-F0CE-4846-B04F-93DA587438D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62A41-B553-4DBF-9F04-B5FDBC4C8224}" type="datetimeFigureOut">
              <a:rPr lang="en-US" smtClean="0"/>
              <a:pPr/>
              <a:t>3/26/2012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5923F-F0CE-4846-B04F-93DA587438D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62A41-B553-4DBF-9F04-B5FDBC4C8224}" type="datetimeFigureOut">
              <a:rPr lang="en-US" smtClean="0"/>
              <a:pPr/>
              <a:t>3/26/2012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5923F-F0CE-4846-B04F-93DA587438D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62A41-B553-4DBF-9F04-B5FDBC4C8224}" type="datetimeFigureOut">
              <a:rPr lang="en-US" smtClean="0"/>
              <a:pPr/>
              <a:t>3/26/2012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5923F-F0CE-4846-B04F-93DA587438D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62A41-B553-4DBF-9F04-B5FDBC4C8224}" type="datetimeFigureOut">
              <a:rPr lang="en-US" smtClean="0"/>
              <a:pPr/>
              <a:t>3/26/2012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5923F-F0CE-4846-B04F-93DA587438D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62A41-B553-4DBF-9F04-B5FDBC4C8224}" type="datetimeFigureOut">
              <a:rPr lang="en-US" smtClean="0"/>
              <a:pPr/>
              <a:t>3/26/2012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5923F-F0CE-4846-B04F-93DA587438D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62A41-B553-4DBF-9F04-B5FDBC4C8224}" type="datetimeFigureOut">
              <a:rPr lang="en-US" smtClean="0"/>
              <a:pPr/>
              <a:t>3/26/2012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5923F-F0CE-4846-B04F-93DA587438D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62A41-B553-4DBF-9F04-B5FDBC4C8224}" type="datetimeFigureOut">
              <a:rPr lang="en-US" smtClean="0"/>
              <a:pPr/>
              <a:t>3/26/2012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5923F-F0CE-4846-B04F-93DA587438D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62A41-B553-4DBF-9F04-B5FDBC4C8224}" type="datetimeFigureOut">
              <a:rPr lang="en-US" smtClean="0"/>
              <a:pPr/>
              <a:t>3/26/2012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5923F-F0CE-4846-B04F-93DA587438D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62A41-B553-4DBF-9F04-B5FDBC4C8224}" type="datetimeFigureOut">
              <a:rPr lang="en-US" smtClean="0"/>
              <a:pPr/>
              <a:t>3/26/2012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5923F-F0CE-4846-B04F-93DA587438D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62A41-B553-4DBF-9F04-B5FDBC4C8224}" type="datetimeFigureOut">
              <a:rPr lang="en-US" smtClean="0"/>
              <a:pPr/>
              <a:t>3/26/2012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5923F-F0CE-4846-B04F-93DA587438D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262A41-B553-4DBF-9F04-B5FDBC4C8224}" type="datetimeFigureOut">
              <a:rPr lang="en-US" smtClean="0"/>
              <a:pPr/>
              <a:t>3/26/2012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D5923F-F0CE-4846-B04F-93DA587438D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10 Examples and Non-Examples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 Expectations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Thumbs up means that the sentence you read is an example of the vocabulary word used correctly.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Thumbs tucked means that the sentence is a non-example of the vocabulary word used incorrectly.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Everyone keeps thumbs covered and under chins, then shows them when asked : 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Remember to write your answers and definitions on your Storm Check!</a:t>
            </a:r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Implausible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It was </a:t>
            </a:r>
            <a:r>
              <a:rPr lang="en-US" dirty="0" smtClean="0">
                <a:solidFill>
                  <a:srgbClr val="FF0000"/>
                </a:solidFill>
              </a:rPr>
              <a:t>implausible</a:t>
            </a:r>
            <a:r>
              <a:rPr lang="en-US" dirty="0" smtClean="0"/>
              <a:t> that the star student of the class received the highest score on the final exam. </a:t>
            </a:r>
          </a:p>
          <a:p>
            <a:endParaRPr lang="en-US" dirty="0"/>
          </a:p>
          <a:p>
            <a:pPr marL="514350" indent="-514350"/>
            <a:r>
              <a:rPr lang="en-US" dirty="0" smtClean="0"/>
              <a:t>The</a:t>
            </a:r>
            <a:r>
              <a:rPr lang="en-US" dirty="0" smtClean="0"/>
              <a:t> </a:t>
            </a:r>
            <a:r>
              <a:rPr lang="en-US" dirty="0" smtClean="0"/>
              <a:t>definition of </a:t>
            </a:r>
            <a:r>
              <a:rPr lang="en-US" dirty="0" smtClean="0">
                <a:solidFill>
                  <a:srgbClr val="FF0000"/>
                </a:solidFill>
              </a:rPr>
              <a:t>implausible</a:t>
            </a:r>
            <a:r>
              <a:rPr lang="en-US" dirty="0" smtClean="0"/>
              <a:t> is…..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Incoherent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dirty="0" smtClean="0"/>
              <a:t>2. After having no food or water for a week and being lost in the snow, the man’s speech was </a:t>
            </a:r>
            <a:r>
              <a:rPr lang="en-US" dirty="0" smtClean="0">
                <a:solidFill>
                  <a:srgbClr val="FF0000"/>
                </a:solidFill>
              </a:rPr>
              <a:t>incoherent</a:t>
            </a:r>
            <a:r>
              <a:rPr lang="en-US" dirty="0" smtClean="0"/>
              <a:t> when the rescuers found him. </a:t>
            </a:r>
          </a:p>
          <a:p>
            <a:pPr marL="514350" indent="-514350">
              <a:buFont typeface="+mj-lt"/>
              <a:buAutoNum type="alphaUcPeriod"/>
            </a:pPr>
            <a:endParaRPr lang="en-US" dirty="0" smtClean="0"/>
          </a:p>
          <a:p>
            <a:pPr marL="514350" indent="-514350"/>
            <a:r>
              <a:rPr lang="en-US" dirty="0" smtClean="0"/>
              <a:t>The </a:t>
            </a:r>
            <a:r>
              <a:rPr lang="en-US" dirty="0" smtClean="0"/>
              <a:t>definition of </a:t>
            </a:r>
            <a:r>
              <a:rPr lang="en-US" dirty="0" smtClean="0">
                <a:solidFill>
                  <a:srgbClr val="FF0000"/>
                </a:solidFill>
              </a:rPr>
              <a:t>incoherent</a:t>
            </a:r>
            <a:r>
              <a:rPr lang="en-US" dirty="0" smtClean="0"/>
              <a:t> is….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Sinister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endParaRPr lang="en-US" dirty="0"/>
          </a:p>
          <a:p>
            <a:pPr marL="514350" indent="-514350">
              <a:buNone/>
            </a:pPr>
            <a:r>
              <a:rPr lang="en-US" dirty="0" smtClean="0"/>
              <a:t>3. The evil look on the doctor’s face before he inserted the poison needle into the innocent patient gave away his </a:t>
            </a:r>
            <a:r>
              <a:rPr lang="en-US" dirty="0" smtClean="0">
                <a:solidFill>
                  <a:srgbClr val="FF0000"/>
                </a:solidFill>
              </a:rPr>
              <a:t>sinister</a:t>
            </a:r>
            <a:r>
              <a:rPr lang="en-US" dirty="0" smtClean="0"/>
              <a:t> plan to commit murder. </a:t>
            </a:r>
          </a:p>
          <a:p>
            <a:pPr marL="514350" indent="-514350"/>
            <a:endParaRPr lang="en-US" dirty="0" smtClean="0"/>
          </a:p>
          <a:p>
            <a:pPr marL="514350" indent="-514350"/>
            <a:r>
              <a:rPr lang="en-US" dirty="0" smtClean="0"/>
              <a:t>The </a:t>
            </a:r>
            <a:r>
              <a:rPr lang="en-US" dirty="0" smtClean="0"/>
              <a:t>definition of </a:t>
            </a:r>
            <a:r>
              <a:rPr lang="en-US" dirty="0" smtClean="0">
                <a:solidFill>
                  <a:srgbClr val="FF0000"/>
                </a:solidFill>
              </a:rPr>
              <a:t>sinister</a:t>
            </a:r>
            <a:r>
              <a:rPr lang="en-US" dirty="0" smtClean="0"/>
              <a:t> is….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Vulnerable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  <a:p>
            <a:pPr marL="514350" indent="-514350">
              <a:buNone/>
            </a:pPr>
            <a:r>
              <a:rPr lang="en-US" dirty="0" smtClean="0"/>
              <a:t>4. The soldier’s gun loaded with ammunition and all of her combat training made her </a:t>
            </a:r>
            <a:r>
              <a:rPr lang="en-US" dirty="0" smtClean="0">
                <a:solidFill>
                  <a:srgbClr val="FF0000"/>
                </a:solidFill>
              </a:rPr>
              <a:t>vulnerable</a:t>
            </a:r>
            <a:r>
              <a:rPr lang="en-US" dirty="0" smtClean="0"/>
              <a:t> to the enemy.  </a:t>
            </a:r>
          </a:p>
          <a:p>
            <a:pPr marL="514350" indent="-514350"/>
            <a:endParaRPr lang="en-US" dirty="0" smtClean="0"/>
          </a:p>
          <a:p>
            <a:pPr marL="514350" indent="-514350"/>
            <a:r>
              <a:rPr lang="en-US" dirty="0" smtClean="0"/>
              <a:t>The </a:t>
            </a:r>
            <a:r>
              <a:rPr lang="en-US" dirty="0" smtClean="0"/>
              <a:t>definition of </a:t>
            </a:r>
            <a:r>
              <a:rPr lang="en-US" dirty="0" smtClean="0">
                <a:solidFill>
                  <a:srgbClr val="FF0000"/>
                </a:solidFill>
              </a:rPr>
              <a:t>vulnerable</a:t>
            </a:r>
            <a:r>
              <a:rPr lang="en-US" dirty="0" smtClean="0"/>
              <a:t> is….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194</Words>
  <Application>Microsoft Office PowerPoint</Application>
  <PresentationFormat>On-screen Show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Chapter 10 Examples and Non-Examples</vt:lpstr>
      <vt:lpstr>Review of Expectations</vt:lpstr>
      <vt:lpstr>Implausible</vt:lpstr>
      <vt:lpstr>Incoherent</vt:lpstr>
      <vt:lpstr>Sinister </vt:lpstr>
      <vt:lpstr>Vulnerable </vt:lpstr>
    </vt:vector>
  </TitlesOfParts>
  <Company>GUHSD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10 Examples and Non-Examples</dc:title>
  <dc:creator>mcdx62</dc:creator>
  <cp:lastModifiedBy>Mcadwell</cp:lastModifiedBy>
  <cp:revision>2</cp:revision>
  <dcterms:created xsi:type="dcterms:W3CDTF">2012-03-26T01:39:05Z</dcterms:created>
  <dcterms:modified xsi:type="dcterms:W3CDTF">2012-03-26T16:06:13Z</dcterms:modified>
</cp:coreProperties>
</file>